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8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8"/>
    <p:restoredTop sz="94706"/>
  </p:normalViewPr>
  <p:slideViewPr>
    <p:cSldViewPr snapToGrid="0">
      <p:cViewPr>
        <p:scale>
          <a:sx n="67" d="100"/>
          <a:sy n="67" d="100"/>
        </p:scale>
        <p:origin x="103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31F9F-9A3C-8589-369E-FE8AC5DF9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C7351-2437-B1EA-D70C-67D19F5B3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3E6DC-8AEB-E425-BF13-FE2EBACE5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EFAE8-9DC8-1C7D-373A-C4A2396E1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9043A-3E84-61AF-EC32-10E60366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2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FE9E1-387D-E319-9897-48A7B626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8F4B7-1B71-32D6-1D98-8780512E5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3885C-DEFA-B0D8-12DD-D16EA7D68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1C7D1-04B4-A8C4-64BA-C524348F9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F9D7C-6041-A392-BE63-109D3A3E0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1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5EFCDD-6621-3455-824A-B6896E004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BFA6E-7EA6-6A76-1A5E-A2772FE8F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AFC51-6F1A-22A1-D09D-43042D3A7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B9EA4-DF71-4917-316D-E023014FD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79574-8CBE-C0E3-DB74-1A33DF48D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02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37AC-8B67-32C2-543F-8AE603AD9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77C59-77D6-D021-BE3E-5229286BE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F6DD1-352C-30AA-FAB0-F31D661F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81237-2BC7-C286-53E1-9105FCB1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E25E-9AC0-0B09-2519-799A94238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7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66A8-7E06-D61F-4008-3C63A2459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9151A-5F2C-F90B-E482-1CA2DB79E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568C1-6C21-314C-BD83-E5F91F103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96F85-4FC2-5FE7-190D-DEB266933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BF138-E9F8-DAFD-935E-1EED8F712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5427-C400-AF03-B50E-6C4FB5546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1CF87-DC4C-94D0-D43B-B4015BA8F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7B0DC-A365-6F81-B073-E008365B4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4D763-6D4E-DFB7-15F7-1AA353D66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61C18-A2E6-CEC8-A850-0E921D3E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04B9-5841-2106-F343-02F1C75B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0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EEEA-902E-D9CA-61B8-FCFA1705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6A5DF-5D42-F23D-0612-4B33BCF7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BB89FE-A64A-6B0B-B2F1-AE27C5C5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3EEC6F-34F8-867F-E727-F7D0EF938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E06500-F4D6-6276-E950-DB581A7E3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2A656-F3CC-0F55-7CA3-D5E47EBBB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859D9D-6D5A-4A0C-1BC4-692996CA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B3FE29-7547-37C8-B7D2-7E7D5B553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0DC05-756C-813E-2D34-1CB91C325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B9526-4F3D-4229-1C48-4E5422C52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033FE6-0F79-B289-5307-B2B9CDD3C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C94189-9CA6-E9D5-F38D-3BAE2E8FF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52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131B9C-D209-4C68-A250-81888C381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AD517-90B6-D41C-E9A6-9969F2C26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8E16C-CEB2-9F90-3351-B67236560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9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93BC-13D1-927C-570B-91F40707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72474-AE9A-90BF-12D5-E28B7581C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A3290-AD10-AC01-39D1-A2298AB20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DA5AC-277E-F7CC-23FA-1F3D7529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0024D-6780-BB96-C6B2-B586F05D6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4326E-133A-BEAB-6FDE-FAF4B6858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7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95AC-37C2-C197-BA8C-4C11FC136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C18C29-BA1B-19EC-164E-538585990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C0C28-9F0C-7D85-88EA-F09EFB707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4E16D-FA67-98CE-E8DE-713D50C9D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D0614B-305E-A23A-C65B-5526B4421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50E4E8-4B24-1BCB-01B9-A318251F7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48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718121-1BB0-D103-1EC3-F21D6099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CDC203-E8FB-CAF1-1BCF-F16656738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50BB2-2868-5327-9768-CF61B9B6F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08B6C6-0DEB-E944-BF3B-3D16F883CB98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AF256-7401-0FEF-C091-35CDA5310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7C154-7193-27FA-783B-324D9D7B0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3D43C6-9717-B047-B6DF-431328751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55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2A75D-E66E-426E-0DD3-0ED75761B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Pictures of the Triggers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D42FC1-C8B4-FAB1-2A2A-78811E50E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9991" y="3701430"/>
            <a:ext cx="10012017" cy="1655762"/>
          </a:xfrm>
        </p:spPr>
        <p:txBody>
          <a:bodyPr/>
          <a:lstStyle/>
          <a:p>
            <a:r>
              <a:rPr lang="en-US" dirty="0"/>
              <a:t>Pictures Gabby Gelinas took of the triggers that you are welcome to steal</a:t>
            </a:r>
          </a:p>
        </p:txBody>
      </p:sp>
    </p:spTree>
    <p:extLst>
      <p:ext uri="{BB962C8B-B14F-4D97-AF65-F5344CB8AC3E}">
        <p14:creationId xmlns:p14="http://schemas.microsoft.com/office/powerpoint/2010/main" val="3394200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uit board with white and yellow colored components&#10;&#10;AI-generated content may be incorrect.">
            <a:extLst>
              <a:ext uri="{FF2B5EF4-FFF2-40B4-BE49-F238E27FC236}">
                <a16:creationId xmlns:a16="http://schemas.microsoft.com/office/drawing/2014/main" id="{E23DFD61-16F4-BFE8-8E6F-0D11BA08C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63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9ACF17-6317-3927-454B-B0CC714E6AB5}"/>
              </a:ext>
            </a:extLst>
          </p:cNvPr>
          <p:cNvSpPr txBox="1"/>
          <p:nvPr/>
        </p:nvSpPr>
        <p:spPr>
          <a:xfrm>
            <a:off x="6778488" y="3244334"/>
            <a:ext cx="198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Distribution board</a:t>
            </a:r>
          </a:p>
        </p:txBody>
      </p:sp>
    </p:spTree>
    <p:extLst>
      <p:ext uri="{BB962C8B-B14F-4D97-AF65-F5344CB8AC3E}">
        <p14:creationId xmlns:p14="http://schemas.microsoft.com/office/powerpoint/2010/main" val="3979535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glass&#10;&#10;AI-generated content may be incorrect.">
            <a:extLst>
              <a:ext uri="{FF2B5EF4-FFF2-40B4-BE49-F238E27FC236}">
                <a16:creationId xmlns:a16="http://schemas.microsoft.com/office/drawing/2014/main" id="{8C92295E-9C87-9006-799F-782EFAB8C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69565" cy="3727174"/>
          </a:xfrm>
          <a:prstGeom prst="rect">
            <a:avLst/>
          </a:prstGeom>
        </p:spPr>
      </p:pic>
      <p:pic>
        <p:nvPicPr>
          <p:cNvPr id="5" name="Picture 4" descr="A person holding a piece of plastic&#10;&#10;AI-generated content may be incorrect.">
            <a:extLst>
              <a:ext uri="{FF2B5EF4-FFF2-40B4-BE49-F238E27FC236}">
                <a16:creationId xmlns:a16="http://schemas.microsoft.com/office/drawing/2014/main" id="{1177BAFB-70D1-C91F-8A61-E837FBB1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791" y="3429000"/>
            <a:ext cx="4532243" cy="3399182"/>
          </a:xfrm>
          <a:prstGeom prst="rect">
            <a:avLst/>
          </a:prstGeom>
        </p:spPr>
      </p:pic>
      <p:pic>
        <p:nvPicPr>
          <p:cNvPr id="9" name="Picture 8" descr="A person holding a clear plastic object&#10;&#10;AI-generated content may be incorrect.">
            <a:extLst>
              <a:ext uri="{FF2B5EF4-FFF2-40B4-BE49-F238E27FC236}">
                <a16:creationId xmlns:a16="http://schemas.microsoft.com/office/drawing/2014/main" id="{BF06F540-C0DB-8729-10DF-855FE3BFB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7141" y="85305"/>
            <a:ext cx="3121718" cy="4162291"/>
          </a:xfrm>
          <a:prstGeom prst="rect">
            <a:avLst/>
          </a:prstGeom>
        </p:spPr>
      </p:pic>
      <p:pic>
        <p:nvPicPr>
          <p:cNvPr id="7" name="Picture 6" descr="A hand holding a clear rectangular object&#10;&#10;AI-generated content may be incorrect.">
            <a:extLst>
              <a:ext uri="{FF2B5EF4-FFF2-40B4-BE49-F238E27FC236}">
                <a16:creationId xmlns:a16="http://schemas.microsoft.com/office/drawing/2014/main" id="{C2066072-314E-48A7-64D8-905BF389C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0" y="2618138"/>
            <a:ext cx="5539409" cy="4154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000126-6DD6-4E84-165D-7ABACCBE0200}"/>
              </a:ext>
            </a:extLst>
          </p:cNvPr>
          <p:cNvSpPr txBox="1"/>
          <p:nvPr/>
        </p:nvSpPr>
        <p:spPr>
          <a:xfrm>
            <a:off x="6137684" y="1494255"/>
            <a:ext cx="2169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Crazed scintillators</a:t>
            </a:r>
          </a:p>
        </p:txBody>
      </p:sp>
    </p:spTree>
    <p:extLst>
      <p:ext uri="{BB962C8B-B14F-4D97-AF65-F5344CB8AC3E}">
        <p14:creationId xmlns:p14="http://schemas.microsoft.com/office/powerpoint/2010/main" val="176409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hand in a glove holding a clear plastic container&#10;&#10;AI-generated content may be incorrect.">
            <a:extLst>
              <a:ext uri="{FF2B5EF4-FFF2-40B4-BE49-F238E27FC236}">
                <a16:creationId xmlns:a16="http://schemas.microsoft.com/office/drawing/2014/main" id="{DBC15D2F-5B1E-7EAE-E83F-F74E52FC4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22813" cy="4830417"/>
          </a:xfrm>
          <a:prstGeom prst="rect">
            <a:avLst/>
          </a:prstGeom>
        </p:spPr>
      </p:pic>
      <p:pic>
        <p:nvPicPr>
          <p:cNvPr id="3" name="Picture 2" descr="A hand in blue glove holding a clear plastic container&#10;&#10;AI-generated content may be incorrect.">
            <a:extLst>
              <a:ext uri="{FF2B5EF4-FFF2-40B4-BE49-F238E27FC236}">
                <a16:creationId xmlns:a16="http://schemas.microsoft.com/office/drawing/2014/main" id="{D627B2EA-0943-D817-D9AE-09CA6F20D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489" y="2885660"/>
            <a:ext cx="2979255" cy="3972340"/>
          </a:xfrm>
          <a:prstGeom prst="rect">
            <a:avLst/>
          </a:prstGeom>
        </p:spPr>
      </p:pic>
      <p:pic>
        <p:nvPicPr>
          <p:cNvPr id="5" name="Picture 4" descr="A hand in blue glove holding a clear plastic strip&#10;&#10;AI-generated content may be incorrect.">
            <a:extLst>
              <a:ext uri="{FF2B5EF4-FFF2-40B4-BE49-F238E27FC236}">
                <a16:creationId xmlns:a16="http://schemas.microsoft.com/office/drawing/2014/main" id="{1EF58F77-CE06-0C6D-BC5B-87BD045A2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2744" y="0"/>
            <a:ext cx="2979255" cy="3972340"/>
          </a:xfrm>
          <a:prstGeom prst="rect">
            <a:avLst/>
          </a:prstGeom>
        </p:spPr>
      </p:pic>
      <p:pic>
        <p:nvPicPr>
          <p:cNvPr id="7" name="Picture 6" descr="A hand in blue gloves holding a clear plastic container&#10;&#10;AI-generated content may be incorrect.">
            <a:extLst>
              <a:ext uri="{FF2B5EF4-FFF2-40B4-BE49-F238E27FC236}">
                <a16:creationId xmlns:a16="http://schemas.microsoft.com/office/drawing/2014/main" id="{CC3904FC-DBA8-C020-1661-3663A22E16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4234" y="2885660"/>
            <a:ext cx="2979255" cy="39723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030EA2-5DBE-7AE0-84E7-858D8359E095}"/>
              </a:ext>
            </a:extLst>
          </p:cNvPr>
          <p:cNvSpPr txBox="1"/>
          <p:nvPr/>
        </p:nvSpPr>
        <p:spPr>
          <a:xfrm>
            <a:off x="4541175" y="1258164"/>
            <a:ext cx="375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or minimally crazed scintillators</a:t>
            </a:r>
          </a:p>
        </p:txBody>
      </p:sp>
    </p:spTree>
    <p:extLst>
      <p:ext uri="{BB962C8B-B14F-4D97-AF65-F5344CB8AC3E}">
        <p14:creationId xmlns:p14="http://schemas.microsoft.com/office/powerpoint/2010/main" val="2940818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nice desk with wires and wires&#10;&#10;AI-generated content may be incorrect.">
            <a:extLst>
              <a:ext uri="{FF2B5EF4-FFF2-40B4-BE49-F238E27FC236}">
                <a16:creationId xmlns:a16="http://schemas.microsoft.com/office/drawing/2014/main" id="{A2C80BE3-A17B-C622-B26B-3CDB8A1FF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28" y="0"/>
            <a:ext cx="51435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3D9268-5CB9-01C5-7F6E-3CF4ADA5F275}"/>
              </a:ext>
            </a:extLst>
          </p:cNvPr>
          <p:cNvSpPr txBox="1"/>
          <p:nvPr/>
        </p:nvSpPr>
        <p:spPr>
          <a:xfrm>
            <a:off x="7414591" y="3081130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of flight set up</a:t>
            </a:r>
          </a:p>
        </p:txBody>
      </p:sp>
    </p:spTree>
    <p:extLst>
      <p:ext uri="{BB962C8B-B14F-4D97-AF65-F5344CB8AC3E}">
        <p14:creationId xmlns:p14="http://schemas.microsoft.com/office/powerpoint/2010/main" val="340461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items on a table&#10;&#10;AI-generated content may be incorrect.">
            <a:extLst>
              <a:ext uri="{FF2B5EF4-FFF2-40B4-BE49-F238E27FC236}">
                <a16:creationId xmlns:a16="http://schemas.microsoft.com/office/drawing/2014/main" id="{A3E6A8AE-E36A-6855-D990-837F5F185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75861"/>
            <a:ext cx="7772400" cy="582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0A3E63-FAE4-3B2C-B70E-98C2CE497554}"/>
              </a:ext>
            </a:extLst>
          </p:cNvPr>
          <p:cNvSpPr txBox="1"/>
          <p:nvPr/>
        </p:nvSpPr>
        <p:spPr>
          <a:xfrm>
            <a:off x="8567531" y="2505670"/>
            <a:ext cx="2240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Paddles waiting for their other end to be assembled.</a:t>
            </a:r>
          </a:p>
        </p:txBody>
      </p:sp>
    </p:spTree>
    <p:extLst>
      <p:ext uri="{BB962C8B-B14F-4D97-AF65-F5344CB8AC3E}">
        <p14:creationId xmlns:p14="http://schemas.microsoft.com/office/powerpoint/2010/main" val="2395268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electronic devices&#10;&#10;AI-generated content may be incorrect.">
            <a:extLst>
              <a:ext uri="{FF2B5EF4-FFF2-40B4-BE49-F238E27FC236}">
                <a16:creationId xmlns:a16="http://schemas.microsoft.com/office/drawing/2014/main" id="{F7A1245D-18FB-EAE9-8CAE-83A3444FF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73" y="514350"/>
            <a:ext cx="7772400" cy="5829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66FDE-AAB0-57E2-92D9-83AA2BF71678}"/>
              </a:ext>
            </a:extLst>
          </p:cNvPr>
          <p:cNvSpPr txBox="1"/>
          <p:nvPr/>
        </p:nvSpPr>
        <p:spPr>
          <a:xfrm>
            <a:off x="8428383" y="3244334"/>
            <a:ext cx="1953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 many paddles.</a:t>
            </a:r>
          </a:p>
        </p:txBody>
      </p:sp>
    </p:spTree>
    <p:extLst>
      <p:ext uri="{BB962C8B-B14F-4D97-AF65-F5344CB8AC3E}">
        <p14:creationId xmlns:p14="http://schemas.microsoft.com/office/powerpoint/2010/main" val="2032652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measuring a device&#10;&#10;AI-generated content may be incorrect.">
            <a:extLst>
              <a:ext uri="{FF2B5EF4-FFF2-40B4-BE49-F238E27FC236}">
                <a16:creationId xmlns:a16="http://schemas.microsoft.com/office/drawing/2014/main" id="{CEE55436-0C1B-6ECB-0D78-61D86B916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53" y="514350"/>
            <a:ext cx="7772400" cy="582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0B3594-3863-3843-EF78-05D46CBBBE16}"/>
              </a:ext>
            </a:extLst>
          </p:cNvPr>
          <p:cNvSpPr txBox="1"/>
          <p:nvPr/>
        </p:nvSpPr>
        <p:spPr>
          <a:xfrm>
            <a:off x="8429171" y="3059668"/>
            <a:ext cx="3077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Gabby doing something with a source.</a:t>
            </a:r>
          </a:p>
        </p:txBody>
      </p:sp>
    </p:spTree>
    <p:extLst>
      <p:ext uri="{BB962C8B-B14F-4D97-AF65-F5344CB8AC3E}">
        <p14:creationId xmlns:p14="http://schemas.microsoft.com/office/powerpoint/2010/main" val="1176576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machine with many wires&#10;&#10;AI-generated content may be incorrect.">
            <a:extLst>
              <a:ext uri="{FF2B5EF4-FFF2-40B4-BE49-F238E27FC236}">
                <a16:creationId xmlns:a16="http://schemas.microsoft.com/office/drawing/2014/main" id="{4ADE2825-F366-4217-8A04-5E091D2CA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777AA8-260E-1300-70A1-6ED5BBA2E2ED}"/>
              </a:ext>
            </a:extLst>
          </p:cNvPr>
          <p:cNvSpPr txBox="1"/>
          <p:nvPr/>
        </p:nvSpPr>
        <p:spPr>
          <a:xfrm>
            <a:off x="6619460" y="2967335"/>
            <a:ext cx="3120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Crazy fan set up to cool triggers high up for time of flight studies.</a:t>
            </a:r>
          </a:p>
        </p:txBody>
      </p:sp>
    </p:spTree>
    <p:extLst>
      <p:ext uri="{BB962C8B-B14F-4D97-AF65-F5344CB8AC3E}">
        <p14:creationId xmlns:p14="http://schemas.microsoft.com/office/powerpoint/2010/main" val="2922194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machine&#10;&#10;AI-generated content may be incorrect.">
            <a:extLst>
              <a:ext uri="{FF2B5EF4-FFF2-40B4-BE49-F238E27FC236}">
                <a16:creationId xmlns:a16="http://schemas.microsoft.com/office/drawing/2014/main" id="{22AE3E59-EB0A-55ED-3036-509FEB7B1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486" y="1669774"/>
            <a:ext cx="5413513" cy="4060135"/>
          </a:xfrm>
          <a:prstGeom prst="rect">
            <a:avLst/>
          </a:prstGeom>
        </p:spPr>
      </p:pic>
      <p:pic>
        <p:nvPicPr>
          <p:cNvPr id="3" name="Picture 2" descr="A metal and black rectangular object&#10;&#10;AI-generated content may be incorrect.">
            <a:extLst>
              <a:ext uri="{FF2B5EF4-FFF2-40B4-BE49-F238E27FC236}">
                <a16:creationId xmlns:a16="http://schemas.microsoft.com/office/drawing/2014/main" id="{29EEE5EB-9A09-3D44-7C32-9F9DB9F70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69775"/>
            <a:ext cx="5413513" cy="40601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CB25A-D534-BD33-AFCA-14A7C2D360B0}"/>
              </a:ext>
            </a:extLst>
          </p:cNvPr>
          <p:cNvSpPr txBox="1"/>
          <p:nvPr/>
        </p:nvSpPr>
        <p:spPr>
          <a:xfrm>
            <a:off x="4234069" y="778638"/>
            <a:ext cx="3723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Single paddle before light sealing.</a:t>
            </a:r>
          </a:p>
        </p:txBody>
      </p:sp>
    </p:spTree>
    <p:extLst>
      <p:ext uri="{BB962C8B-B14F-4D97-AF65-F5344CB8AC3E}">
        <p14:creationId xmlns:p14="http://schemas.microsoft.com/office/powerpoint/2010/main" val="4140898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omputer component&#10;&#10;AI-generated content may be incorrect.">
            <a:extLst>
              <a:ext uri="{FF2B5EF4-FFF2-40B4-BE49-F238E27FC236}">
                <a16:creationId xmlns:a16="http://schemas.microsoft.com/office/drawing/2014/main" id="{469E0507-9919-7BD3-322E-5D63F06C5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434" y="121754"/>
            <a:ext cx="4409661" cy="3307246"/>
          </a:xfrm>
          <a:prstGeom prst="rect">
            <a:avLst/>
          </a:prstGeom>
        </p:spPr>
      </p:pic>
      <p:pic>
        <p:nvPicPr>
          <p:cNvPr id="9" name="Picture 8" descr="A rectangular object with a metal frame&#10;&#10;AI-generated content may be incorrect.">
            <a:extLst>
              <a:ext uri="{FF2B5EF4-FFF2-40B4-BE49-F238E27FC236}">
                <a16:creationId xmlns:a16="http://schemas.microsoft.com/office/drawing/2014/main" id="{86BB8AA2-9068-7DDC-0B8E-41D21F74B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434" y="3429000"/>
            <a:ext cx="4409661" cy="3307246"/>
          </a:xfrm>
          <a:prstGeom prst="rect">
            <a:avLst/>
          </a:prstGeom>
        </p:spPr>
      </p:pic>
      <p:pic>
        <p:nvPicPr>
          <p:cNvPr id="11" name="Picture 10" descr="A close up of a device&#10;&#10;AI-generated content may be incorrect.">
            <a:extLst>
              <a:ext uri="{FF2B5EF4-FFF2-40B4-BE49-F238E27FC236}">
                <a16:creationId xmlns:a16="http://schemas.microsoft.com/office/drawing/2014/main" id="{B630E776-1623-1967-5BFF-F61FF9119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3" y="121754"/>
            <a:ext cx="4409661" cy="3307246"/>
          </a:xfrm>
          <a:prstGeom prst="rect">
            <a:avLst/>
          </a:prstGeom>
        </p:spPr>
      </p:pic>
      <p:pic>
        <p:nvPicPr>
          <p:cNvPr id="13" name="Picture 12" descr="A black square electronic device&#10;&#10;AI-generated content may be incorrect.">
            <a:extLst>
              <a:ext uri="{FF2B5EF4-FFF2-40B4-BE49-F238E27FC236}">
                <a16:creationId xmlns:a16="http://schemas.microsoft.com/office/drawing/2014/main" id="{521334B2-1018-D8F4-B87D-42ED7703C2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773" y="3429000"/>
            <a:ext cx="4409661" cy="33072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A89998-AB08-D979-E03A-0BE87D57849F}"/>
              </a:ext>
            </a:extLst>
          </p:cNvPr>
          <p:cNvSpPr txBox="1"/>
          <p:nvPr/>
        </p:nvSpPr>
        <p:spPr>
          <a:xfrm>
            <a:off x="9621078" y="2305878"/>
            <a:ext cx="15770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Single paddle before light sealing.</a:t>
            </a:r>
          </a:p>
        </p:txBody>
      </p:sp>
    </p:spTree>
    <p:extLst>
      <p:ext uri="{BB962C8B-B14F-4D97-AF65-F5344CB8AC3E}">
        <p14:creationId xmlns:p14="http://schemas.microsoft.com/office/powerpoint/2010/main" val="3883965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ctangular object with small teeth&#10;&#10;AI-generated content may be incorrect.">
            <a:extLst>
              <a:ext uri="{FF2B5EF4-FFF2-40B4-BE49-F238E27FC236}">
                <a16:creationId xmlns:a16="http://schemas.microsoft.com/office/drawing/2014/main" id="{4F59AD4D-6EE3-4639-39B8-DC77505E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31" y="514350"/>
            <a:ext cx="7772400" cy="5829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FE6FD5-FF6D-2D36-DCE7-69F1842CE40D}"/>
              </a:ext>
            </a:extLst>
          </p:cNvPr>
          <p:cNvSpPr txBox="1"/>
          <p:nvPr/>
        </p:nvSpPr>
        <p:spPr>
          <a:xfrm>
            <a:off x="8507896" y="3244334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Scintillator</a:t>
            </a:r>
          </a:p>
        </p:txBody>
      </p:sp>
    </p:spTree>
    <p:extLst>
      <p:ext uri="{BB962C8B-B14F-4D97-AF65-F5344CB8AC3E}">
        <p14:creationId xmlns:p14="http://schemas.microsoft.com/office/powerpoint/2010/main" val="97722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rectangular object with a silver foil strip&#10;&#10;AI-generated content may be incorrect.">
            <a:extLst>
              <a:ext uri="{FF2B5EF4-FFF2-40B4-BE49-F238E27FC236}">
                <a16:creationId xmlns:a16="http://schemas.microsoft.com/office/drawing/2014/main" id="{E6080FCF-9A3F-AE3B-79BF-55F6E1E96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130348" y="-638589"/>
            <a:ext cx="3831535" cy="5108713"/>
          </a:xfrm>
          <a:prstGeom prst="rect">
            <a:avLst/>
          </a:prstGeom>
        </p:spPr>
      </p:pic>
      <p:pic>
        <p:nvPicPr>
          <p:cNvPr id="5" name="Picture 4" descr="A black rectangular object with many wires&#10;&#10;AI-generated content may be incorrect.">
            <a:extLst>
              <a:ext uri="{FF2B5EF4-FFF2-40B4-BE49-F238E27FC236}">
                <a16:creationId xmlns:a16="http://schemas.microsoft.com/office/drawing/2014/main" id="{CAD7574E-E0A6-EB3A-AD17-E614C5544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94" y="32301"/>
            <a:ext cx="5194852" cy="3896139"/>
          </a:xfrm>
          <a:prstGeom prst="rect">
            <a:avLst/>
          </a:prstGeom>
        </p:spPr>
      </p:pic>
      <p:pic>
        <p:nvPicPr>
          <p:cNvPr id="7" name="Picture 6" descr="A metal frame with many small pieces of metal&#10;&#10;AI-generated content may be incorrect.">
            <a:extLst>
              <a:ext uri="{FF2B5EF4-FFF2-40B4-BE49-F238E27FC236}">
                <a16:creationId xmlns:a16="http://schemas.microsoft.com/office/drawing/2014/main" id="{8CC97366-5423-EB06-4E03-51F78BBB1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506" y="3458596"/>
            <a:ext cx="4489471" cy="33671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B72EC2-67EF-0ED3-0122-E230335B4B38}"/>
              </a:ext>
            </a:extLst>
          </p:cNvPr>
          <p:cNvSpPr txBox="1"/>
          <p:nvPr/>
        </p:nvSpPr>
        <p:spPr>
          <a:xfrm>
            <a:off x="8002968" y="4957481"/>
            <a:ext cx="4189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scintillator array before light sealing.</a:t>
            </a:r>
          </a:p>
        </p:txBody>
      </p:sp>
    </p:spTree>
    <p:extLst>
      <p:ext uri="{BB962C8B-B14F-4D97-AF65-F5344CB8AC3E}">
        <p14:creationId xmlns:p14="http://schemas.microsoft.com/office/powerpoint/2010/main" val="1220261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 orange and black device with black metal frame&#10;&#10;AI-generated content may be incorrect.">
            <a:extLst>
              <a:ext uri="{FF2B5EF4-FFF2-40B4-BE49-F238E27FC236}">
                <a16:creationId xmlns:a16="http://schemas.microsoft.com/office/drawing/2014/main" id="{466AE5D1-F667-838D-949B-BE43DB0A7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48" y="878666"/>
            <a:ext cx="5366699" cy="5601647"/>
          </a:xfrm>
          <a:prstGeom prst="rect">
            <a:avLst/>
          </a:prstGeom>
        </p:spPr>
      </p:pic>
      <p:pic>
        <p:nvPicPr>
          <p:cNvPr id="3" name="Picture 2" descr="A person holding a piece of metal&#10;&#10;AI-generated content may be incorrect.">
            <a:extLst>
              <a:ext uri="{FF2B5EF4-FFF2-40B4-BE49-F238E27FC236}">
                <a16:creationId xmlns:a16="http://schemas.microsoft.com/office/drawing/2014/main" id="{4A1065EF-CD4F-D646-7DDD-AFFBF5B8A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799" y="878666"/>
            <a:ext cx="4201235" cy="56016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69618F-4021-C8DC-3C96-5A2A7E98285D}"/>
              </a:ext>
            </a:extLst>
          </p:cNvPr>
          <p:cNvSpPr txBox="1"/>
          <p:nvPr/>
        </p:nvSpPr>
        <p:spPr>
          <a:xfrm>
            <a:off x="3325594" y="377687"/>
            <a:ext cx="5540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finished scintillator arrays with and without Gabby</a:t>
            </a:r>
          </a:p>
        </p:txBody>
      </p:sp>
    </p:spTree>
    <p:extLst>
      <p:ext uri="{BB962C8B-B14F-4D97-AF65-F5344CB8AC3E}">
        <p14:creationId xmlns:p14="http://schemas.microsoft.com/office/powerpoint/2010/main" val="322919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plastic bag on a white surface&#10;&#10;AI-generated content may be incorrect.">
            <a:extLst>
              <a:ext uri="{FF2B5EF4-FFF2-40B4-BE49-F238E27FC236}">
                <a16:creationId xmlns:a16="http://schemas.microsoft.com/office/drawing/2014/main" id="{D360D45D-46A5-D15A-9F7F-59DBA16B7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34598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F18ED5-51D7-1EDB-61CA-AF52EDD4884A}"/>
              </a:ext>
            </a:extLst>
          </p:cNvPr>
          <p:cNvSpPr txBox="1"/>
          <p:nvPr/>
        </p:nvSpPr>
        <p:spPr>
          <a:xfrm>
            <a:off x="8180033" y="2743200"/>
            <a:ext cx="3034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Finished scintillator array after light leak sealing</a:t>
            </a:r>
          </a:p>
        </p:txBody>
      </p:sp>
    </p:spTree>
    <p:extLst>
      <p:ext uri="{BB962C8B-B14F-4D97-AF65-F5344CB8AC3E}">
        <p14:creationId xmlns:p14="http://schemas.microsoft.com/office/powerpoint/2010/main" val="1651866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with many wires&#10;&#10;AI-generated content may be incorrect.">
            <a:extLst>
              <a:ext uri="{FF2B5EF4-FFF2-40B4-BE49-F238E27FC236}">
                <a16:creationId xmlns:a16="http://schemas.microsoft.com/office/drawing/2014/main" id="{20E50647-6F69-AC6A-6FF4-CE9CA9596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17" y="650928"/>
            <a:ext cx="7772400" cy="582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BC9276-D011-2027-C815-E6FE1256065F}"/>
              </a:ext>
            </a:extLst>
          </p:cNvPr>
          <p:cNvSpPr txBox="1"/>
          <p:nvPr/>
        </p:nvSpPr>
        <p:spPr>
          <a:xfrm>
            <a:off x="8539567" y="2107769"/>
            <a:ext cx="2061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January 2024, old set up with an elastic band.</a:t>
            </a:r>
          </a:p>
        </p:txBody>
      </p:sp>
    </p:spTree>
    <p:extLst>
      <p:ext uri="{BB962C8B-B14F-4D97-AF65-F5344CB8AC3E}">
        <p14:creationId xmlns:p14="http://schemas.microsoft.com/office/powerpoint/2010/main" val="44190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white shirt&#10;&#10;AI-generated content may be incorrect.">
            <a:extLst>
              <a:ext uri="{FF2B5EF4-FFF2-40B4-BE49-F238E27FC236}">
                <a16:creationId xmlns:a16="http://schemas.microsoft.com/office/drawing/2014/main" id="{9D7FCC2F-A2AA-4DE5-B8FD-5EF39A9FA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10" y="514350"/>
            <a:ext cx="7772400" cy="582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D9CE9D-BB98-A41B-AD97-7D7FC1DDF73F}"/>
              </a:ext>
            </a:extLst>
          </p:cNvPr>
          <p:cNvSpPr txBox="1"/>
          <p:nvPr/>
        </p:nvSpPr>
        <p:spPr>
          <a:xfrm>
            <a:off x="8542149" y="2681205"/>
            <a:ext cx="31332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Ben Scully assembling a February 2024 version of a trigger paddle that had </a:t>
            </a:r>
            <a:r>
              <a:rPr lang="en-US" dirty="0" err="1"/>
              <a:t>tedlar</a:t>
            </a:r>
            <a:r>
              <a:rPr lang="en-US" dirty="0"/>
              <a:t> under the holder. No copper plate.</a:t>
            </a:r>
          </a:p>
        </p:txBody>
      </p:sp>
    </p:spTree>
    <p:extLst>
      <p:ext uri="{BB962C8B-B14F-4D97-AF65-F5344CB8AC3E}">
        <p14:creationId xmlns:p14="http://schemas.microsoft.com/office/powerpoint/2010/main" val="4174722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rectangular object with wires and a yellow label&#10;&#10;AI-generated content may be incorrect.">
            <a:extLst>
              <a:ext uri="{FF2B5EF4-FFF2-40B4-BE49-F238E27FC236}">
                <a16:creationId xmlns:a16="http://schemas.microsoft.com/office/drawing/2014/main" id="{64266002-E7E6-98A8-DD96-0C554C30E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11" y="348712"/>
            <a:ext cx="4620432" cy="61605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1DD00B-BEBE-88FA-168D-9F42BF6F380E}"/>
              </a:ext>
            </a:extLst>
          </p:cNvPr>
          <p:cNvSpPr txBox="1"/>
          <p:nvPr/>
        </p:nvSpPr>
        <p:spPr>
          <a:xfrm>
            <a:off x="6434059" y="3059668"/>
            <a:ext cx="179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RTV application.</a:t>
            </a:r>
          </a:p>
        </p:txBody>
      </p:sp>
    </p:spTree>
    <p:extLst>
      <p:ext uri="{BB962C8B-B14F-4D97-AF65-F5344CB8AC3E}">
        <p14:creationId xmlns:p14="http://schemas.microsoft.com/office/powerpoint/2010/main" val="403805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machine&#10;&#10;AI-generated content may be incorrect.">
            <a:extLst>
              <a:ext uri="{FF2B5EF4-FFF2-40B4-BE49-F238E27FC236}">
                <a16:creationId xmlns:a16="http://schemas.microsoft.com/office/drawing/2014/main" id="{612F517F-5859-C51A-CE07-093E53F69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09" y="728420"/>
            <a:ext cx="7772400" cy="582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6D37F6-E45A-CACB-75E7-B26469128528}"/>
              </a:ext>
            </a:extLst>
          </p:cNvPr>
          <p:cNvSpPr txBox="1"/>
          <p:nvPr/>
        </p:nvSpPr>
        <p:spPr>
          <a:xfrm>
            <a:off x="8570563" y="2774196"/>
            <a:ext cx="2844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Closest possible parallel arrangement of trigger paddles.</a:t>
            </a:r>
          </a:p>
        </p:txBody>
      </p:sp>
    </p:spTree>
    <p:extLst>
      <p:ext uri="{BB962C8B-B14F-4D97-AF65-F5344CB8AC3E}">
        <p14:creationId xmlns:p14="http://schemas.microsoft.com/office/powerpoint/2010/main" val="793415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etal and plastic device&#10;&#10;AI-generated content may be incorrect.">
            <a:extLst>
              <a:ext uri="{FF2B5EF4-FFF2-40B4-BE49-F238E27FC236}">
                <a16:creationId xmlns:a16="http://schemas.microsoft.com/office/drawing/2014/main" id="{F404DC33-E9A7-2273-B0C3-7236E35E8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840" y="994559"/>
            <a:ext cx="4131913" cy="5509217"/>
          </a:xfrm>
          <a:prstGeom prst="rect">
            <a:avLst/>
          </a:prstGeom>
        </p:spPr>
      </p:pic>
      <p:pic>
        <p:nvPicPr>
          <p:cNvPr id="5" name="Picture 4" descr="A person wearing blue gloves holding a cotton swab&#10;&#10;AI-generated content may be incorrect.">
            <a:extLst>
              <a:ext uri="{FF2B5EF4-FFF2-40B4-BE49-F238E27FC236}">
                <a16:creationId xmlns:a16="http://schemas.microsoft.com/office/drawing/2014/main" id="{0B9CE280-B1EF-2C29-8439-CE0B2CA79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4559"/>
            <a:ext cx="4131913" cy="5509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5E9BC7-E368-9053-A455-CE52607BB04C}"/>
              </a:ext>
            </a:extLst>
          </p:cNvPr>
          <p:cNvSpPr txBox="1"/>
          <p:nvPr/>
        </p:nvSpPr>
        <p:spPr>
          <a:xfrm>
            <a:off x="5098009" y="392324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Light guide gluing</a:t>
            </a:r>
          </a:p>
        </p:txBody>
      </p:sp>
    </p:spTree>
    <p:extLst>
      <p:ext uri="{BB962C8B-B14F-4D97-AF65-F5344CB8AC3E}">
        <p14:creationId xmlns:p14="http://schemas.microsoft.com/office/powerpoint/2010/main" val="3715833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5D03DA6-72CD-5578-FEB1-D2D530C1EE1B}"/>
              </a:ext>
            </a:extLst>
          </p:cNvPr>
          <p:cNvGrpSpPr/>
          <p:nvPr/>
        </p:nvGrpSpPr>
        <p:grpSpPr>
          <a:xfrm>
            <a:off x="381709" y="619932"/>
            <a:ext cx="7772400" cy="5875020"/>
            <a:chOff x="381709" y="619932"/>
            <a:chExt cx="7772400" cy="5875020"/>
          </a:xfrm>
        </p:grpSpPr>
        <p:pic>
          <p:nvPicPr>
            <p:cNvPr id="3" name="Picture 2" descr="A close-up of a device&#10;&#10;AI-generated content may be incorrect.">
              <a:extLst>
                <a:ext uri="{FF2B5EF4-FFF2-40B4-BE49-F238E27FC236}">
                  <a16:creationId xmlns:a16="http://schemas.microsoft.com/office/drawing/2014/main" id="{CECEE893-BA2D-8104-2F11-0D1EFDC5C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1709" y="619932"/>
              <a:ext cx="7772400" cy="587502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BB0B6C3-600B-7360-2AB0-45919AD5170E}"/>
                </a:ext>
              </a:extLst>
            </p:cNvPr>
            <p:cNvSpPr/>
            <p:nvPr/>
          </p:nvSpPr>
          <p:spPr>
            <a:xfrm>
              <a:off x="4432515" y="1828800"/>
              <a:ext cx="3037667" cy="4029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Higher numbered channel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191826E-8898-F86C-C0B9-DD65229EEA79}"/>
                </a:ext>
              </a:extLst>
            </p:cNvPr>
            <p:cNvSpPr/>
            <p:nvPr/>
          </p:nvSpPr>
          <p:spPr>
            <a:xfrm>
              <a:off x="4926516" y="4298704"/>
              <a:ext cx="3037667" cy="4029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Lower numbered channel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F9763F7-3B58-1BFA-69DB-F537E33B6072}"/>
              </a:ext>
            </a:extLst>
          </p:cNvPr>
          <p:cNvSpPr txBox="1"/>
          <p:nvPr/>
        </p:nvSpPr>
        <p:spPr>
          <a:xfrm>
            <a:off x="8607287" y="2961861"/>
            <a:ext cx="2228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Pre-amplifier board cable labelling</a:t>
            </a:r>
          </a:p>
        </p:txBody>
      </p:sp>
    </p:spTree>
    <p:extLst>
      <p:ext uri="{BB962C8B-B14F-4D97-AF65-F5344CB8AC3E}">
        <p14:creationId xmlns:p14="http://schemas.microsoft.com/office/powerpoint/2010/main" val="221669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copper square&#10;&#10;AI-generated content may be incorrect.">
            <a:extLst>
              <a:ext uri="{FF2B5EF4-FFF2-40B4-BE49-F238E27FC236}">
                <a16:creationId xmlns:a16="http://schemas.microsoft.com/office/drawing/2014/main" id="{AB750DE8-3840-9582-4F18-D84E6B77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02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329C8C-04BA-2D24-A98E-2CE098398420}"/>
              </a:ext>
            </a:extLst>
          </p:cNvPr>
          <p:cNvSpPr txBox="1"/>
          <p:nvPr/>
        </p:nvSpPr>
        <p:spPr>
          <a:xfrm>
            <a:off x="6096000" y="2842591"/>
            <a:ext cx="4156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Silicone with bubbles on the light guides</a:t>
            </a:r>
          </a:p>
        </p:txBody>
      </p:sp>
    </p:spTree>
    <p:extLst>
      <p:ext uri="{BB962C8B-B14F-4D97-AF65-F5344CB8AC3E}">
        <p14:creationId xmlns:p14="http://schemas.microsoft.com/office/powerpoint/2010/main" val="3350055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166</Words>
  <Application>Microsoft Macintosh PowerPoint</Application>
  <PresentationFormat>Widescreen</PresentationFormat>
  <Paragraphs>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Pictures of the Triggers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ggelinas@student.ubc.ca</dc:creator>
  <cp:lastModifiedBy>ggelinas@student.ubc.ca</cp:lastModifiedBy>
  <cp:revision>3</cp:revision>
  <dcterms:created xsi:type="dcterms:W3CDTF">2025-08-06T20:34:03Z</dcterms:created>
  <dcterms:modified xsi:type="dcterms:W3CDTF">2025-08-06T21:05:30Z</dcterms:modified>
</cp:coreProperties>
</file>

<file path=docProps/thumbnail.jpeg>
</file>